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3"/>
  </p:notesMasterIdLst>
  <p:sldIdLst>
    <p:sldId id="257" r:id="rId2"/>
  </p:sldIdLst>
  <p:sldSz cx="16451263" cy="10980738"/>
  <p:notesSz cx="6858000" cy="9144000"/>
  <p:defaultTextStyle>
    <a:defPPr>
      <a:defRPr lang="fr-FR"/>
    </a:defPPr>
    <a:lvl1pPr marL="0" algn="l" defTabSz="741396" rtl="0" eaLnBrk="1" latinLnBrk="0" hangingPunct="1">
      <a:defRPr sz="1459" kern="1200">
        <a:solidFill>
          <a:schemeClr val="tx1"/>
        </a:solidFill>
        <a:latin typeface="+mn-lt"/>
        <a:ea typeface="+mn-ea"/>
        <a:cs typeface="+mn-cs"/>
      </a:defRPr>
    </a:lvl1pPr>
    <a:lvl2pPr marL="370698" algn="l" defTabSz="741396" rtl="0" eaLnBrk="1" latinLnBrk="0" hangingPunct="1">
      <a:defRPr sz="1459" kern="1200">
        <a:solidFill>
          <a:schemeClr val="tx1"/>
        </a:solidFill>
        <a:latin typeface="+mn-lt"/>
        <a:ea typeface="+mn-ea"/>
        <a:cs typeface="+mn-cs"/>
      </a:defRPr>
    </a:lvl2pPr>
    <a:lvl3pPr marL="741396" algn="l" defTabSz="741396" rtl="0" eaLnBrk="1" latinLnBrk="0" hangingPunct="1">
      <a:defRPr sz="1459" kern="1200">
        <a:solidFill>
          <a:schemeClr val="tx1"/>
        </a:solidFill>
        <a:latin typeface="+mn-lt"/>
        <a:ea typeface="+mn-ea"/>
        <a:cs typeface="+mn-cs"/>
      </a:defRPr>
    </a:lvl3pPr>
    <a:lvl4pPr marL="1112093" algn="l" defTabSz="741396" rtl="0" eaLnBrk="1" latinLnBrk="0" hangingPunct="1">
      <a:defRPr sz="1459" kern="1200">
        <a:solidFill>
          <a:schemeClr val="tx1"/>
        </a:solidFill>
        <a:latin typeface="+mn-lt"/>
        <a:ea typeface="+mn-ea"/>
        <a:cs typeface="+mn-cs"/>
      </a:defRPr>
    </a:lvl4pPr>
    <a:lvl5pPr marL="1482791" algn="l" defTabSz="741396" rtl="0" eaLnBrk="1" latinLnBrk="0" hangingPunct="1">
      <a:defRPr sz="1459" kern="1200">
        <a:solidFill>
          <a:schemeClr val="tx1"/>
        </a:solidFill>
        <a:latin typeface="+mn-lt"/>
        <a:ea typeface="+mn-ea"/>
        <a:cs typeface="+mn-cs"/>
      </a:defRPr>
    </a:lvl5pPr>
    <a:lvl6pPr marL="1853489" algn="l" defTabSz="741396" rtl="0" eaLnBrk="1" latinLnBrk="0" hangingPunct="1">
      <a:defRPr sz="1459" kern="1200">
        <a:solidFill>
          <a:schemeClr val="tx1"/>
        </a:solidFill>
        <a:latin typeface="+mn-lt"/>
        <a:ea typeface="+mn-ea"/>
        <a:cs typeface="+mn-cs"/>
      </a:defRPr>
    </a:lvl6pPr>
    <a:lvl7pPr marL="2224187" algn="l" defTabSz="741396" rtl="0" eaLnBrk="1" latinLnBrk="0" hangingPunct="1">
      <a:defRPr sz="1459" kern="1200">
        <a:solidFill>
          <a:schemeClr val="tx1"/>
        </a:solidFill>
        <a:latin typeface="+mn-lt"/>
        <a:ea typeface="+mn-ea"/>
        <a:cs typeface="+mn-cs"/>
      </a:defRPr>
    </a:lvl7pPr>
    <a:lvl8pPr marL="2594884" algn="l" defTabSz="741396" rtl="0" eaLnBrk="1" latinLnBrk="0" hangingPunct="1">
      <a:defRPr sz="1459" kern="1200">
        <a:solidFill>
          <a:schemeClr val="tx1"/>
        </a:solidFill>
        <a:latin typeface="+mn-lt"/>
        <a:ea typeface="+mn-ea"/>
        <a:cs typeface="+mn-cs"/>
      </a:defRPr>
    </a:lvl8pPr>
    <a:lvl9pPr marL="2965582" algn="l" defTabSz="741396" rtl="0" eaLnBrk="1" latinLnBrk="0" hangingPunct="1">
      <a:defRPr sz="145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halie" initials="n" lastIdx="2" clrIdx="0">
    <p:extLst>
      <p:ext uri="{19B8F6BF-5375-455C-9EA6-DF929625EA0E}">
        <p15:presenceInfo xmlns:p15="http://schemas.microsoft.com/office/powerpoint/2012/main" userId="6b096fe684cec90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 varScale="1">
        <p:scale>
          <a:sx n="58" d="100"/>
          <a:sy n="58" d="100"/>
        </p:scale>
        <p:origin x="4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50759B-4667-454B-9C66-B4E8555E889F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1143000"/>
            <a:ext cx="4622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B141A-42FD-4DE0-A300-10CE495F52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31540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41396" rtl="0" eaLnBrk="1" latinLnBrk="0" hangingPunct="1">
      <a:defRPr sz="973" kern="1200">
        <a:solidFill>
          <a:schemeClr val="tx1"/>
        </a:solidFill>
        <a:latin typeface="+mn-lt"/>
        <a:ea typeface="+mn-ea"/>
        <a:cs typeface="+mn-cs"/>
      </a:defRPr>
    </a:lvl1pPr>
    <a:lvl2pPr marL="370698" algn="l" defTabSz="741396" rtl="0" eaLnBrk="1" latinLnBrk="0" hangingPunct="1">
      <a:defRPr sz="973" kern="1200">
        <a:solidFill>
          <a:schemeClr val="tx1"/>
        </a:solidFill>
        <a:latin typeface="+mn-lt"/>
        <a:ea typeface="+mn-ea"/>
        <a:cs typeface="+mn-cs"/>
      </a:defRPr>
    </a:lvl2pPr>
    <a:lvl3pPr marL="741396" algn="l" defTabSz="741396" rtl="0" eaLnBrk="1" latinLnBrk="0" hangingPunct="1">
      <a:defRPr sz="973" kern="1200">
        <a:solidFill>
          <a:schemeClr val="tx1"/>
        </a:solidFill>
        <a:latin typeface="+mn-lt"/>
        <a:ea typeface="+mn-ea"/>
        <a:cs typeface="+mn-cs"/>
      </a:defRPr>
    </a:lvl3pPr>
    <a:lvl4pPr marL="1112093" algn="l" defTabSz="741396" rtl="0" eaLnBrk="1" latinLnBrk="0" hangingPunct="1">
      <a:defRPr sz="973" kern="1200">
        <a:solidFill>
          <a:schemeClr val="tx1"/>
        </a:solidFill>
        <a:latin typeface="+mn-lt"/>
        <a:ea typeface="+mn-ea"/>
        <a:cs typeface="+mn-cs"/>
      </a:defRPr>
    </a:lvl4pPr>
    <a:lvl5pPr marL="1482791" algn="l" defTabSz="741396" rtl="0" eaLnBrk="1" latinLnBrk="0" hangingPunct="1">
      <a:defRPr sz="973" kern="1200">
        <a:solidFill>
          <a:schemeClr val="tx1"/>
        </a:solidFill>
        <a:latin typeface="+mn-lt"/>
        <a:ea typeface="+mn-ea"/>
        <a:cs typeface="+mn-cs"/>
      </a:defRPr>
    </a:lvl5pPr>
    <a:lvl6pPr marL="1853489" algn="l" defTabSz="741396" rtl="0" eaLnBrk="1" latinLnBrk="0" hangingPunct="1">
      <a:defRPr sz="973" kern="1200">
        <a:solidFill>
          <a:schemeClr val="tx1"/>
        </a:solidFill>
        <a:latin typeface="+mn-lt"/>
        <a:ea typeface="+mn-ea"/>
        <a:cs typeface="+mn-cs"/>
      </a:defRPr>
    </a:lvl6pPr>
    <a:lvl7pPr marL="2224187" algn="l" defTabSz="741396" rtl="0" eaLnBrk="1" latinLnBrk="0" hangingPunct="1">
      <a:defRPr sz="973" kern="1200">
        <a:solidFill>
          <a:schemeClr val="tx1"/>
        </a:solidFill>
        <a:latin typeface="+mn-lt"/>
        <a:ea typeface="+mn-ea"/>
        <a:cs typeface="+mn-cs"/>
      </a:defRPr>
    </a:lvl7pPr>
    <a:lvl8pPr marL="2594884" algn="l" defTabSz="741396" rtl="0" eaLnBrk="1" latinLnBrk="0" hangingPunct="1">
      <a:defRPr sz="973" kern="1200">
        <a:solidFill>
          <a:schemeClr val="tx1"/>
        </a:solidFill>
        <a:latin typeface="+mn-lt"/>
        <a:ea typeface="+mn-ea"/>
        <a:cs typeface="+mn-cs"/>
      </a:defRPr>
    </a:lvl8pPr>
    <a:lvl9pPr marL="2965582" algn="l" defTabSz="741396" rtl="0" eaLnBrk="1" latinLnBrk="0" hangingPunct="1">
      <a:defRPr sz="9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3845" y="1797080"/>
            <a:ext cx="13983574" cy="3822924"/>
          </a:xfrm>
        </p:spPr>
        <p:txBody>
          <a:bodyPr anchor="b"/>
          <a:lstStyle>
            <a:lvl1pPr algn="ctr">
              <a:defRPr sz="9607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6409" y="5767430"/>
            <a:ext cx="12338447" cy="2651136"/>
          </a:xfrm>
        </p:spPr>
        <p:txBody>
          <a:bodyPr/>
          <a:lstStyle>
            <a:lvl1pPr marL="0" indent="0" algn="ctr">
              <a:buNone/>
              <a:defRPr sz="3843"/>
            </a:lvl1pPr>
            <a:lvl2pPr marL="732069" indent="0" algn="ctr">
              <a:buNone/>
              <a:defRPr sz="3202"/>
            </a:lvl2pPr>
            <a:lvl3pPr marL="1464137" indent="0" algn="ctr">
              <a:buNone/>
              <a:defRPr sz="2882"/>
            </a:lvl3pPr>
            <a:lvl4pPr marL="2196206" indent="0" algn="ctr">
              <a:buNone/>
              <a:defRPr sz="2562"/>
            </a:lvl4pPr>
            <a:lvl5pPr marL="2928275" indent="0" algn="ctr">
              <a:buNone/>
              <a:defRPr sz="2562"/>
            </a:lvl5pPr>
            <a:lvl6pPr marL="3660343" indent="0" algn="ctr">
              <a:buNone/>
              <a:defRPr sz="2562"/>
            </a:lvl6pPr>
            <a:lvl7pPr marL="4392412" indent="0" algn="ctr">
              <a:buNone/>
              <a:defRPr sz="2562"/>
            </a:lvl7pPr>
            <a:lvl8pPr marL="5124480" indent="0" algn="ctr">
              <a:buNone/>
              <a:defRPr sz="2562"/>
            </a:lvl8pPr>
            <a:lvl9pPr marL="5856549" indent="0" algn="ctr">
              <a:buNone/>
              <a:defRPr sz="2562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9560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60471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2936" y="584623"/>
            <a:ext cx="3547304" cy="930566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025" y="584623"/>
            <a:ext cx="10436270" cy="930566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8967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01757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457" y="2737564"/>
            <a:ext cx="14189214" cy="4567681"/>
          </a:xfrm>
        </p:spPr>
        <p:txBody>
          <a:bodyPr anchor="b"/>
          <a:lstStyle>
            <a:lvl1pPr>
              <a:defRPr sz="9607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457" y="7348455"/>
            <a:ext cx="14189214" cy="2402036"/>
          </a:xfrm>
        </p:spPr>
        <p:txBody>
          <a:bodyPr/>
          <a:lstStyle>
            <a:lvl1pPr marL="0" indent="0">
              <a:buNone/>
              <a:defRPr sz="3843">
                <a:solidFill>
                  <a:schemeClr val="tx1"/>
                </a:solidFill>
              </a:defRPr>
            </a:lvl1pPr>
            <a:lvl2pPr marL="732069" indent="0">
              <a:buNone/>
              <a:defRPr sz="3202">
                <a:solidFill>
                  <a:schemeClr val="tx1">
                    <a:tint val="75000"/>
                  </a:schemeClr>
                </a:solidFill>
              </a:defRPr>
            </a:lvl2pPr>
            <a:lvl3pPr marL="1464137" indent="0">
              <a:buNone/>
              <a:defRPr sz="2882">
                <a:solidFill>
                  <a:schemeClr val="tx1">
                    <a:tint val="75000"/>
                  </a:schemeClr>
                </a:solidFill>
              </a:defRPr>
            </a:lvl3pPr>
            <a:lvl4pPr marL="2196206" indent="0">
              <a:buNone/>
              <a:defRPr sz="2562">
                <a:solidFill>
                  <a:schemeClr val="tx1">
                    <a:tint val="75000"/>
                  </a:schemeClr>
                </a:solidFill>
              </a:defRPr>
            </a:lvl4pPr>
            <a:lvl5pPr marL="2928275" indent="0">
              <a:buNone/>
              <a:defRPr sz="2562">
                <a:solidFill>
                  <a:schemeClr val="tx1">
                    <a:tint val="75000"/>
                  </a:schemeClr>
                </a:solidFill>
              </a:defRPr>
            </a:lvl5pPr>
            <a:lvl6pPr marL="3660343" indent="0">
              <a:buNone/>
              <a:defRPr sz="2562">
                <a:solidFill>
                  <a:schemeClr val="tx1">
                    <a:tint val="75000"/>
                  </a:schemeClr>
                </a:solidFill>
              </a:defRPr>
            </a:lvl6pPr>
            <a:lvl7pPr marL="4392412" indent="0">
              <a:buNone/>
              <a:defRPr sz="2562">
                <a:solidFill>
                  <a:schemeClr val="tx1">
                    <a:tint val="75000"/>
                  </a:schemeClr>
                </a:solidFill>
              </a:defRPr>
            </a:lvl7pPr>
            <a:lvl8pPr marL="5124480" indent="0">
              <a:buNone/>
              <a:defRPr sz="2562">
                <a:solidFill>
                  <a:schemeClr val="tx1">
                    <a:tint val="75000"/>
                  </a:schemeClr>
                </a:solidFill>
              </a:defRPr>
            </a:lvl8pPr>
            <a:lvl9pPr marL="5856549" indent="0">
              <a:buNone/>
              <a:defRPr sz="25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12238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025" y="2923115"/>
            <a:ext cx="6991787" cy="696717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28453" y="2923115"/>
            <a:ext cx="6991787" cy="696717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0431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168" y="584627"/>
            <a:ext cx="14189214" cy="21224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169" y="2691808"/>
            <a:ext cx="6959654" cy="1319213"/>
          </a:xfrm>
        </p:spPr>
        <p:txBody>
          <a:bodyPr anchor="b"/>
          <a:lstStyle>
            <a:lvl1pPr marL="0" indent="0">
              <a:buNone/>
              <a:defRPr sz="3843" b="1"/>
            </a:lvl1pPr>
            <a:lvl2pPr marL="732069" indent="0">
              <a:buNone/>
              <a:defRPr sz="3202" b="1"/>
            </a:lvl2pPr>
            <a:lvl3pPr marL="1464137" indent="0">
              <a:buNone/>
              <a:defRPr sz="2882" b="1"/>
            </a:lvl3pPr>
            <a:lvl4pPr marL="2196206" indent="0">
              <a:buNone/>
              <a:defRPr sz="2562" b="1"/>
            </a:lvl4pPr>
            <a:lvl5pPr marL="2928275" indent="0">
              <a:buNone/>
              <a:defRPr sz="2562" b="1"/>
            </a:lvl5pPr>
            <a:lvl6pPr marL="3660343" indent="0">
              <a:buNone/>
              <a:defRPr sz="2562" b="1"/>
            </a:lvl6pPr>
            <a:lvl7pPr marL="4392412" indent="0">
              <a:buNone/>
              <a:defRPr sz="2562" b="1"/>
            </a:lvl7pPr>
            <a:lvl8pPr marL="5124480" indent="0">
              <a:buNone/>
              <a:defRPr sz="2562" b="1"/>
            </a:lvl8pPr>
            <a:lvl9pPr marL="5856549" indent="0">
              <a:buNone/>
              <a:defRPr sz="2562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169" y="4011019"/>
            <a:ext cx="6959654" cy="589960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28453" y="2691808"/>
            <a:ext cx="6993930" cy="1319213"/>
          </a:xfrm>
        </p:spPr>
        <p:txBody>
          <a:bodyPr anchor="b"/>
          <a:lstStyle>
            <a:lvl1pPr marL="0" indent="0">
              <a:buNone/>
              <a:defRPr sz="3843" b="1"/>
            </a:lvl1pPr>
            <a:lvl2pPr marL="732069" indent="0">
              <a:buNone/>
              <a:defRPr sz="3202" b="1"/>
            </a:lvl2pPr>
            <a:lvl3pPr marL="1464137" indent="0">
              <a:buNone/>
              <a:defRPr sz="2882" b="1"/>
            </a:lvl3pPr>
            <a:lvl4pPr marL="2196206" indent="0">
              <a:buNone/>
              <a:defRPr sz="2562" b="1"/>
            </a:lvl4pPr>
            <a:lvl5pPr marL="2928275" indent="0">
              <a:buNone/>
              <a:defRPr sz="2562" b="1"/>
            </a:lvl5pPr>
            <a:lvl6pPr marL="3660343" indent="0">
              <a:buNone/>
              <a:defRPr sz="2562" b="1"/>
            </a:lvl6pPr>
            <a:lvl7pPr marL="4392412" indent="0">
              <a:buNone/>
              <a:defRPr sz="2562" b="1"/>
            </a:lvl7pPr>
            <a:lvl8pPr marL="5124480" indent="0">
              <a:buNone/>
              <a:defRPr sz="2562" b="1"/>
            </a:lvl8pPr>
            <a:lvl9pPr marL="5856549" indent="0">
              <a:buNone/>
              <a:defRPr sz="2562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28453" y="4011019"/>
            <a:ext cx="6993930" cy="589960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50439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74137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9089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168" y="732049"/>
            <a:ext cx="5305961" cy="2562172"/>
          </a:xfrm>
        </p:spPr>
        <p:txBody>
          <a:bodyPr anchor="b"/>
          <a:lstStyle>
            <a:lvl1pPr>
              <a:defRPr sz="5124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3930" y="1581027"/>
            <a:ext cx="8328452" cy="7803441"/>
          </a:xfrm>
        </p:spPr>
        <p:txBody>
          <a:bodyPr/>
          <a:lstStyle>
            <a:lvl1pPr>
              <a:defRPr sz="5124"/>
            </a:lvl1pPr>
            <a:lvl2pPr>
              <a:defRPr sz="4483"/>
            </a:lvl2pPr>
            <a:lvl3pPr>
              <a:defRPr sz="3843"/>
            </a:lvl3pPr>
            <a:lvl4pPr>
              <a:defRPr sz="3202"/>
            </a:lvl4pPr>
            <a:lvl5pPr>
              <a:defRPr sz="3202"/>
            </a:lvl5pPr>
            <a:lvl6pPr>
              <a:defRPr sz="3202"/>
            </a:lvl6pPr>
            <a:lvl7pPr>
              <a:defRPr sz="3202"/>
            </a:lvl7pPr>
            <a:lvl8pPr>
              <a:defRPr sz="3202"/>
            </a:lvl8pPr>
            <a:lvl9pPr>
              <a:defRPr sz="3202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168" y="3294223"/>
            <a:ext cx="5305961" cy="6102953"/>
          </a:xfrm>
        </p:spPr>
        <p:txBody>
          <a:bodyPr/>
          <a:lstStyle>
            <a:lvl1pPr marL="0" indent="0">
              <a:buNone/>
              <a:defRPr sz="2562"/>
            </a:lvl1pPr>
            <a:lvl2pPr marL="732069" indent="0">
              <a:buNone/>
              <a:defRPr sz="2242"/>
            </a:lvl2pPr>
            <a:lvl3pPr marL="1464137" indent="0">
              <a:buNone/>
              <a:defRPr sz="1921"/>
            </a:lvl3pPr>
            <a:lvl4pPr marL="2196206" indent="0">
              <a:buNone/>
              <a:defRPr sz="1601"/>
            </a:lvl4pPr>
            <a:lvl5pPr marL="2928275" indent="0">
              <a:buNone/>
              <a:defRPr sz="1601"/>
            </a:lvl5pPr>
            <a:lvl6pPr marL="3660343" indent="0">
              <a:buNone/>
              <a:defRPr sz="1601"/>
            </a:lvl6pPr>
            <a:lvl7pPr marL="4392412" indent="0">
              <a:buNone/>
              <a:defRPr sz="1601"/>
            </a:lvl7pPr>
            <a:lvl8pPr marL="5124480" indent="0">
              <a:buNone/>
              <a:defRPr sz="1601"/>
            </a:lvl8pPr>
            <a:lvl9pPr marL="5856549" indent="0">
              <a:buNone/>
              <a:defRPr sz="160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95732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168" y="732049"/>
            <a:ext cx="5305961" cy="2562172"/>
          </a:xfrm>
        </p:spPr>
        <p:txBody>
          <a:bodyPr anchor="b"/>
          <a:lstStyle>
            <a:lvl1pPr>
              <a:defRPr sz="5124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3930" y="1581027"/>
            <a:ext cx="8328452" cy="7803441"/>
          </a:xfrm>
        </p:spPr>
        <p:txBody>
          <a:bodyPr anchor="t"/>
          <a:lstStyle>
            <a:lvl1pPr marL="0" indent="0">
              <a:buNone/>
              <a:defRPr sz="5124"/>
            </a:lvl1pPr>
            <a:lvl2pPr marL="732069" indent="0">
              <a:buNone/>
              <a:defRPr sz="4483"/>
            </a:lvl2pPr>
            <a:lvl3pPr marL="1464137" indent="0">
              <a:buNone/>
              <a:defRPr sz="3843"/>
            </a:lvl3pPr>
            <a:lvl4pPr marL="2196206" indent="0">
              <a:buNone/>
              <a:defRPr sz="3202"/>
            </a:lvl4pPr>
            <a:lvl5pPr marL="2928275" indent="0">
              <a:buNone/>
              <a:defRPr sz="3202"/>
            </a:lvl5pPr>
            <a:lvl6pPr marL="3660343" indent="0">
              <a:buNone/>
              <a:defRPr sz="3202"/>
            </a:lvl6pPr>
            <a:lvl7pPr marL="4392412" indent="0">
              <a:buNone/>
              <a:defRPr sz="3202"/>
            </a:lvl7pPr>
            <a:lvl8pPr marL="5124480" indent="0">
              <a:buNone/>
              <a:defRPr sz="3202"/>
            </a:lvl8pPr>
            <a:lvl9pPr marL="5856549" indent="0">
              <a:buNone/>
              <a:defRPr sz="3202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168" y="3294223"/>
            <a:ext cx="5305961" cy="6102953"/>
          </a:xfrm>
        </p:spPr>
        <p:txBody>
          <a:bodyPr/>
          <a:lstStyle>
            <a:lvl1pPr marL="0" indent="0">
              <a:buNone/>
              <a:defRPr sz="2562"/>
            </a:lvl1pPr>
            <a:lvl2pPr marL="732069" indent="0">
              <a:buNone/>
              <a:defRPr sz="2242"/>
            </a:lvl2pPr>
            <a:lvl3pPr marL="1464137" indent="0">
              <a:buNone/>
              <a:defRPr sz="1921"/>
            </a:lvl3pPr>
            <a:lvl4pPr marL="2196206" indent="0">
              <a:buNone/>
              <a:defRPr sz="1601"/>
            </a:lvl4pPr>
            <a:lvl5pPr marL="2928275" indent="0">
              <a:buNone/>
              <a:defRPr sz="1601"/>
            </a:lvl5pPr>
            <a:lvl6pPr marL="3660343" indent="0">
              <a:buNone/>
              <a:defRPr sz="1601"/>
            </a:lvl6pPr>
            <a:lvl7pPr marL="4392412" indent="0">
              <a:buNone/>
              <a:defRPr sz="1601"/>
            </a:lvl7pPr>
            <a:lvl8pPr marL="5124480" indent="0">
              <a:buNone/>
              <a:defRPr sz="1601"/>
            </a:lvl8pPr>
            <a:lvl9pPr marL="5856549" indent="0">
              <a:buNone/>
              <a:defRPr sz="160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74848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025" y="584627"/>
            <a:ext cx="14189214" cy="2122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025" y="2923115"/>
            <a:ext cx="14189214" cy="6967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025" y="10177522"/>
            <a:ext cx="3701534" cy="584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C4F78-9E78-45C8-8D68-1BA7055631D7}" type="datetimeFigureOut">
              <a:rPr lang="fr-CA" smtClean="0"/>
              <a:t>2017-03-27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49482" y="10177522"/>
            <a:ext cx="5552301" cy="584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8705" y="10177522"/>
            <a:ext cx="3701534" cy="584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9125D-A7F5-4B8A-8C85-A23FC47A6AE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69620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1464137" rtl="0" eaLnBrk="1" latinLnBrk="0" hangingPunct="1">
        <a:lnSpc>
          <a:spcPct val="90000"/>
        </a:lnSpc>
        <a:spcBef>
          <a:spcPct val="0"/>
        </a:spcBef>
        <a:buNone/>
        <a:defRPr sz="70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6034" indent="-366034" algn="l" defTabSz="1464137" rtl="0" eaLnBrk="1" latinLnBrk="0" hangingPunct="1">
        <a:lnSpc>
          <a:spcPct val="90000"/>
        </a:lnSpc>
        <a:spcBef>
          <a:spcPts val="1601"/>
        </a:spcBef>
        <a:buFont typeface="Arial" panose="020B0604020202020204" pitchFamily="34" charset="0"/>
        <a:buChar char="•"/>
        <a:defRPr sz="4483" kern="1200">
          <a:solidFill>
            <a:schemeClr val="tx1"/>
          </a:solidFill>
          <a:latin typeface="+mn-lt"/>
          <a:ea typeface="+mn-ea"/>
          <a:cs typeface="+mn-cs"/>
        </a:defRPr>
      </a:lvl1pPr>
      <a:lvl2pPr marL="1098103" indent="-366034" algn="l" defTabSz="1464137" rtl="0" eaLnBrk="1" latinLnBrk="0" hangingPunct="1">
        <a:lnSpc>
          <a:spcPct val="90000"/>
        </a:lnSpc>
        <a:spcBef>
          <a:spcPts val="801"/>
        </a:spcBef>
        <a:buFont typeface="Arial" panose="020B0604020202020204" pitchFamily="34" charset="0"/>
        <a:buChar char="•"/>
        <a:defRPr sz="3843" kern="1200">
          <a:solidFill>
            <a:schemeClr val="tx1"/>
          </a:solidFill>
          <a:latin typeface="+mn-lt"/>
          <a:ea typeface="+mn-ea"/>
          <a:cs typeface="+mn-cs"/>
        </a:defRPr>
      </a:lvl2pPr>
      <a:lvl3pPr marL="1830172" indent="-366034" algn="l" defTabSz="1464137" rtl="0" eaLnBrk="1" latinLnBrk="0" hangingPunct="1">
        <a:lnSpc>
          <a:spcPct val="90000"/>
        </a:lnSpc>
        <a:spcBef>
          <a:spcPts val="801"/>
        </a:spcBef>
        <a:buFont typeface="Arial" panose="020B0604020202020204" pitchFamily="34" charset="0"/>
        <a:buChar char="•"/>
        <a:defRPr sz="3202" kern="1200">
          <a:solidFill>
            <a:schemeClr val="tx1"/>
          </a:solidFill>
          <a:latin typeface="+mn-lt"/>
          <a:ea typeface="+mn-ea"/>
          <a:cs typeface="+mn-cs"/>
        </a:defRPr>
      </a:lvl3pPr>
      <a:lvl4pPr marL="2562240" indent="-366034" algn="l" defTabSz="1464137" rtl="0" eaLnBrk="1" latinLnBrk="0" hangingPunct="1">
        <a:lnSpc>
          <a:spcPct val="90000"/>
        </a:lnSpc>
        <a:spcBef>
          <a:spcPts val="801"/>
        </a:spcBef>
        <a:buFont typeface="Arial" panose="020B0604020202020204" pitchFamily="34" charset="0"/>
        <a:buChar char="•"/>
        <a:defRPr sz="2882" kern="1200">
          <a:solidFill>
            <a:schemeClr val="tx1"/>
          </a:solidFill>
          <a:latin typeface="+mn-lt"/>
          <a:ea typeface="+mn-ea"/>
          <a:cs typeface="+mn-cs"/>
        </a:defRPr>
      </a:lvl4pPr>
      <a:lvl5pPr marL="3294309" indent="-366034" algn="l" defTabSz="1464137" rtl="0" eaLnBrk="1" latinLnBrk="0" hangingPunct="1">
        <a:lnSpc>
          <a:spcPct val="90000"/>
        </a:lnSpc>
        <a:spcBef>
          <a:spcPts val="801"/>
        </a:spcBef>
        <a:buFont typeface="Arial" panose="020B0604020202020204" pitchFamily="34" charset="0"/>
        <a:buChar char="•"/>
        <a:defRPr sz="2882" kern="1200">
          <a:solidFill>
            <a:schemeClr val="tx1"/>
          </a:solidFill>
          <a:latin typeface="+mn-lt"/>
          <a:ea typeface="+mn-ea"/>
          <a:cs typeface="+mn-cs"/>
        </a:defRPr>
      </a:lvl5pPr>
      <a:lvl6pPr marL="4026378" indent="-366034" algn="l" defTabSz="1464137" rtl="0" eaLnBrk="1" latinLnBrk="0" hangingPunct="1">
        <a:lnSpc>
          <a:spcPct val="90000"/>
        </a:lnSpc>
        <a:spcBef>
          <a:spcPts val="801"/>
        </a:spcBef>
        <a:buFont typeface="Arial" panose="020B0604020202020204" pitchFamily="34" charset="0"/>
        <a:buChar char="•"/>
        <a:defRPr sz="2882" kern="1200">
          <a:solidFill>
            <a:schemeClr val="tx1"/>
          </a:solidFill>
          <a:latin typeface="+mn-lt"/>
          <a:ea typeface="+mn-ea"/>
          <a:cs typeface="+mn-cs"/>
        </a:defRPr>
      </a:lvl6pPr>
      <a:lvl7pPr marL="4758446" indent="-366034" algn="l" defTabSz="1464137" rtl="0" eaLnBrk="1" latinLnBrk="0" hangingPunct="1">
        <a:lnSpc>
          <a:spcPct val="90000"/>
        </a:lnSpc>
        <a:spcBef>
          <a:spcPts val="801"/>
        </a:spcBef>
        <a:buFont typeface="Arial" panose="020B0604020202020204" pitchFamily="34" charset="0"/>
        <a:buChar char="•"/>
        <a:defRPr sz="2882" kern="1200">
          <a:solidFill>
            <a:schemeClr val="tx1"/>
          </a:solidFill>
          <a:latin typeface="+mn-lt"/>
          <a:ea typeface="+mn-ea"/>
          <a:cs typeface="+mn-cs"/>
        </a:defRPr>
      </a:lvl7pPr>
      <a:lvl8pPr marL="5490515" indent="-366034" algn="l" defTabSz="1464137" rtl="0" eaLnBrk="1" latinLnBrk="0" hangingPunct="1">
        <a:lnSpc>
          <a:spcPct val="90000"/>
        </a:lnSpc>
        <a:spcBef>
          <a:spcPts val="801"/>
        </a:spcBef>
        <a:buFont typeface="Arial" panose="020B0604020202020204" pitchFamily="34" charset="0"/>
        <a:buChar char="•"/>
        <a:defRPr sz="2882" kern="1200">
          <a:solidFill>
            <a:schemeClr val="tx1"/>
          </a:solidFill>
          <a:latin typeface="+mn-lt"/>
          <a:ea typeface="+mn-ea"/>
          <a:cs typeface="+mn-cs"/>
        </a:defRPr>
      </a:lvl8pPr>
      <a:lvl9pPr marL="6222583" indent="-366034" algn="l" defTabSz="1464137" rtl="0" eaLnBrk="1" latinLnBrk="0" hangingPunct="1">
        <a:lnSpc>
          <a:spcPct val="90000"/>
        </a:lnSpc>
        <a:spcBef>
          <a:spcPts val="801"/>
        </a:spcBef>
        <a:buFont typeface="Arial" panose="020B0604020202020204" pitchFamily="34" charset="0"/>
        <a:buChar char="•"/>
        <a:defRPr sz="28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4137" rtl="0" eaLnBrk="1" latinLnBrk="0" hangingPunct="1">
        <a:defRPr sz="2882" kern="1200">
          <a:solidFill>
            <a:schemeClr val="tx1"/>
          </a:solidFill>
          <a:latin typeface="+mn-lt"/>
          <a:ea typeface="+mn-ea"/>
          <a:cs typeface="+mn-cs"/>
        </a:defRPr>
      </a:lvl1pPr>
      <a:lvl2pPr marL="732069" algn="l" defTabSz="1464137" rtl="0" eaLnBrk="1" latinLnBrk="0" hangingPunct="1">
        <a:defRPr sz="2882" kern="1200">
          <a:solidFill>
            <a:schemeClr val="tx1"/>
          </a:solidFill>
          <a:latin typeface="+mn-lt"/>
          <a:ea typeface="+mn-ea"/>
          <a:cs typeface="+mn-cs"/>
        </a:defRPr>
      </a:lvl2pPr>
      <a:lvl3pPr marL="1464137" algn="l" defTabSz="1464137" rtl="0" eaLnBrk="1" latinLnBrk="0" hangingPunct="1">
        <a:defRPr sz="2882" kern="1200">
          <a:solidFill>
            <a:schemeClr val="tx1"/>
          </a:solidFill>
          <a:latin typeface="+mn-lt"/>
          <a:ea typeface="+mn-ea"/>
          <a:cs typeface="+mn-cs"/>
        </a:defRPr>
      </a:lvl3pPr>
      <a:lvl4pPr marL="2196206" algn="l" defTabSz="1464137" rtl="0" eaLnBrk="1" latinLnBrk="0" hangingPunct="1">
        <a:defRPr sz="2882" kern="1200">
          <a:solidFill>
            <a:schemeClr val="tx1"/>
          </a:solidFill>
          <a:latin typeface="+mn-lt"/>
          <a:ea typeface="+mn-ea"/>
          <a:cs typeface="+mn-cs"/>
        </a:defRPr>
      </a:lvl4pPr>
      <a:lvl5pPr marL="2928275" algn="l" defTabSz="1464137" rtl="0" eaLnBrk="1" latinLnBrk="0" hangingPunct="1">
        <a:defRPr sz="2882" kern="1200">
          <a:solidFill>
            <a:schemeClr val="tx1"/>
          </a:solidFill>
          <a:latin typeface="+mn-lt"/>
          <a:ea typeface="+mn-ea"/>
          <a:cs typeface="+mn-cs"/>
        </a:defRPr>
      </a:lvl5pPr>
      <a:lvl6pPr marL="3660343" algn="l" defTabSz="1464137" rtl="0" eaLnBrk="1" latinLnBrk="0" hangingPunct="1">
        <a:defRPr sz="2882" kern="1200">
          <a:solidFill>
            <a:schemeClr val="tx1"/>
          </a:solidFill>
          <a:latin typeface="+mn-lt"/>
          <a:ea typeface="+mn-ea"/>
          <a:cs typeface="+mn-cs"/>
        </a:defRPr>
      </a:lvl6pPr>
      <a:lvl7pPr marL="4392412" algn="l" defTabSz="1464137" rtl="0" eaLnBrk="1" latinLnBrk="0" hangingPunct="1">
        <a:defRPr sz="2882" kern="1200">
          <a:solidFill>
            <a:schemeClr val="tx1"/>
          </a:solidFill>
          <a:latin typeface="+mn-lt"/>
          <a:ea typeface="+mn-ea"/>
          <a:cs typeface="+mn-cs"/>
        </a:defRPr>
      </a:lvl7pPr>
      <a:lvl8pPr marL="5124480" algn="l" defTabSz="1464137" rtl="0" eaLnBrk="1" latinLnBrk="0" hangingPunct="1">
        <a:defRPr sz="2882" kern="1200">
          <a:solidFill>
            <a:schemeClr val="tx1"/>
          </a:solidFill>
          <a:latin typeface="+mn-lt"/>
          <a:ea typeface="+mn-ea"/>
          <a:cs typeface="+mn-cs"/>
        </a:defRPr>
      </a:lvl8pPr>
      <a:lvl9pPr marL="5856549" algn="l" defTabSz="1464137" rtl="0" eaLnBrk="1" latinLnBrk="0" hangingPunct="1">
        <a:defRPr sz="28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535" b="172"/>
          <a:stretch/>
        </p:blipFill>
        <p:spPr>
          <a:xfrm>
            <a:off x="0" y="0"/>
            <a:ext cx="16463231" cy="1098383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17"/>
          <a:stretch/>
        </p:blipFill>
        <p:spPr>
          <a:xfrm>
            <a:off x="3985726" y="928815"/>
            <a:ext cx="8252891" cy="695575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92"/>
          <a:stretch/>
        </p:blipFill>
        <p:spPr>
          <a:xfrm>
            <a:off x="13454840" y="9631235"/>
            <a:ext cx="2946736" cy="101123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337426" y="8077073"/>
            <a:ext cx="8443610" cy="172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637" dirty="0">
                <a:latin typeface="Arial" panose="020B0604020202020204" pitchFamily="34" charset="0"/>
                <a:cs typeface="Arial" panose="020B0604020202020204" pitchFamily="34" charset="0"/>
              </a:rPr>
              <a:t>Wikimedi.ca</a:t>
            </a:r>
          </a:p>
        </p:txBody>
      </p:sp>
    </p:spTree>
    <p:extLst>
      <p:ext uri="{BB962C8B-B14F-4D97-AF65-F5344CB8AC3E}">
        <p14:creationId xmlns:p14="http://schemas.microsoft.com/office/powerpoint/2010/main" val="231866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2815</TotalTime>
  <Words>1</Words>
  <Application>Microsoft Office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nathalie</dc:creator>
  <cp:lastModifiedBy>Nathalie Chamberland</cp:lastModifiedBy>
  <cp:revision>34</cp:revision>
  <dcterms:created xsi:type="dcterms:W3CDTF">2015-11-30T22:29:49Z</dcterms:created>
  <dcterms:modified xsi:type="dcterms:W3CDTF">2017-03-27T13:44:37Z</dcterms:modified>
</cp:coreProperties>
</file>